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51"/>
    <p:restoredTop sz="94682"/>
  </p:normalViewPr>
  <p:slideViewPr>
    <p:cSldViewPr snapToGrid="0" snapToObjects="1">
      <p:cViewPr>
        <p:scale>
          <a:sx n="108" d="100"/>
          <a:sy n="108" d="100"/>
        </p:scale>
        <p:origin x="74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E2EA43-BE18-6E4B-9DD9-B531B4F4ECFC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E5C495-6631-3C49-BFA8-5831C082C38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3770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725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5015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98715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4177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7689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24873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5837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4431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2159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444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3258-34E5-8142-B8EA-5DF1DF4B8A20}" type="datetimeFigureOut">
              <a:rPr kumimoji="1" lang="ko-KR" altLang="en-US" smtClean="0"/>
              <a:t>2017. 8. 13.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6629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D3258-34E5-8142-B8EA-5DF1DF4B8A20}" type="datetimeFigureOut">
              <a:rPr kumimoji="1" lang="ko-KR" altLang="en-US" smtClean="0"/>
              <a:t>2017. 8. 12.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3BBBF-06C9-FD42-B57E-6C79248417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948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9714696" y="6366077"/>
            <a:ext cx="23871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 smtClean="0">
                <a:solidFill>
                  <a:schemeClr val="bg1"/>
                </a:solidFill>
                <a:latin typeface="NanumBarunGothic Light" charset="-127"/>
                <a:ea typeface="NanumBarunGothic Light" charset="-127"/>
                <a:cs typeface="NanumBarunGothic Light" charset="-127"/>
              </a:rPr>
              <a:t>이주호</a:t>
            </a:r>
            <a:r>
              <a:rPr kumimoji="1" lang="en-US" altLang="ko-KR" sz="1400" dirty="0" smtClean="0">
                <a:solidFill>
                  <a:schemeClr val="bg1"/>
                </a:solidFill>
                <a:latin typeface="NanumBarunGothic Light" charset="-127"/>
                <a:ea typeface="NanumBarunGothic Light" charset="-127"/>
                <a:cs typeface="NanumBarunGothic Light" charset="-127"/>
              </a:rPr>
              <a:t>,</a:t>
            </a:r>
            <a:r>
              <a:rPr kumimoji="1" lang="ko-KR" altLang="en-US" sz="1400" dirty="0" smtClean="0">
                <a:solidFill>
                  <a:schemeClr val="bg1"/>
                </a:solidFill>
                <a:latin typeface="NanumBarunGothic Light" charset="-127"/>
                <a:ea typeface="NanumBarunGothic Light" charset="-127"/>
                <a:cs typeface="NanumBarunGothic Light" charset="-127"/>
              </a:rPr>
              <a:t> 조성운</a:t>
            </a:r>
            <a:r>
              <a:rPr kumimoji="1" lang="en-US" altLang="ko-KR" sz="1400" dirty="0" smtClean="0">
                <a:solidFill>
                  <a:schemeClr val="bg1"/>
                </a:solidFill>
                <a:latin typeface="NanumBarunGothic Light" charset="-127"/>
                <a:ea typeface="NanumBarunGothic Light" charset="-127"/>
                <a:cs typeface="NanumBarunGothic Light" charset="-127"/>
              </a:rPr>
              <a:t>,</a:t>
            </a:r>
            <a:r>
              <a:rPr kumimoji="1" lang="ko-KR" altLang="en-US" sz="1400" dirty="0" smtClean="0">
                <a:solidFill>
                  <a:schemeClr val="bg1"/>
                </a:solidFill>
                <a:latin typeface="NanumBarunGothic Light" charset="-127"/>
                <a:ea typeface="NanumBarunGothic Light" charset="-127"/>
                <a:cs typeface="NanumBarunGothic Light" charset="-127"/>
              </a:rPr>
              <a:t> 나인채</a:t>
            </a:r>
            <a:r>
              <a:rPr kumimoji="1" lang="en-US" altLang="ko-KR" sz="1400" dirty="0" smtClean="0">
                <a:solidFill>
                  <a:schemeClr val="bg1"/>
                </a:solidFill>
                <a:latin typeface="NanumBarunGothic Light" charset="-127"/>
                <a:ea typeface="NanumBarunGothic Light" charset="-127"/>
                <a:cs typeface="NanumBarunGothic Light" charset="-127"/>
              </a:rPr>
              <a:t>,</a:t>
            </a:r>
            <a:r>
              <a:rPr kumimoji="1" lang="ko-KR" altLang="en-US" sz="1400" dirty="0" smtClean="0">
                <a:solidFill>
                  <a:schemeClr val="bg1"/>
                </a:solidFill>
                <a:latin typeface="NanumBarunGothic Light" charset="-127"/>
                <a:ea typeface="NanumBarunGothic Light" charset="-127"/>
                <a:cs typeface="NanumBarunGothic Light" charset="-127"/>
              </a:rPr>
              <a:t> 김진원</a:t>
            </a:r>
            <a:endParaRPr kumimoji="1" lang="ko-KR" altLang="en-US" sz="1400" dirty="0">
              <a:solidFill>
                <a:schemeClr val="bg1"/>
              </a:solidFill>
              <a:latin typeface="NanumBarunGothic Light" charset="-127"/>
              <a:ea typeface="NanumBarunGothic Light" charset="-127"/>
              <a:cs typeface="NanumBarunGothic Light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3273578" y="2613768"/>
            <a:ext cx="2071641" cy="1398434"/>
            <a:chOff x="3273578" y="2613768"/>
            <a:chExt cx="2071641" cy="1398434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3578" y="2613768"/>
              <a:ext cx="1398434" cy="1398434"/>
            </a:xfrm>
            <a:prstGeom prst="rect">
              <a:avLst/>
            </a:prstGeom>
            <a:effectLst>
              <a:outerShdw blurRad="330200" dist="50800" dir="5400000" sx="104000" sy="104000" algn="ctr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9" name="직사각형 8"/>
            <p:cNvSpPr/>
            <p:nvPr/>
          </p:nvSpPr>
          <p:spPr>
            <a:xfrm rot="5400000">
              <a:off x="4796219" y="3303985"/>
              <a:ext cx="1080000" cy="1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700" y="3105021"/>
            <a:ext cx="2868612" cy="747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3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7022275" y="0"/>
            <a:ext cx="51816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텍스트 상자 17"/>
          <p:cNvSpPr txBox="1"/>
          <p:nvPr/>
        </p:nvSpPr>
        <p:spPr>
          <a:xfrm>
            <a:off x="936584" y="3795195"/>
            <a:ext cx="472276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Quiet</a:t>
            </a:r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가 설치된 여러 장소의 소음을</a:t>
            </a:r>
            <a:endParaRPr kumimoji="1" lang="en-US" altLang="ko-KR" sz="1400" spc="300" dirty="0" smtClean="0">
              <a:solidFill>
                <a:schemeClr val="bg1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 algn="r"/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측정하여 사용자가 선택한 장소의 데시벨을</a:t>
            </a:r>
            <a:endParaRPr kumimoji="1" lang="en-US" altLang="ko-KR" sz="1400" spc="300" dirty="0" smtClean="0">
              <a:solidFill>
                <a:schemeClr val="bg1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 algn="r"/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실시간으로 확인합니다</a:t>
            </a:r>
            <a:r>
              <a:rPr kumimoji="1" lang="en-US" altLang="ko-KR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따라서 사용자는</a:t>
            </a:r>
            <a:endParaRPr kumimoji="1" lang="en-US" altLang="ko-KR" sz="1400" spc="300" dirty="0" smtClean="0">
              <a:solidFill>
                <a:schemeClr val="bg1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 algn="r"/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자신에게 적합한 장소를 직접 선택할 수 있습니다</a:t>
            </a:r>
            <a:r>
              <a:rPr kumimoji="1" lang="en-US" altLang="ko-KR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9002142" y="2588946"/>
            <a:ext cx="2571980" cy="1680107"/>
            <a:chOff x="484464" y="1860027"/>
            <a:chExt cx="2571980" cy="1680107"/>
          </a:xfrm>
        </p:grpSpPr>
        <p:sp>
          <p:nvSpPr>
            <p:cNvPr id="12" name="텍스트 상자 11"/>
            <p:cNvSpPr txBox="1"/>
            <p:nvPr/>
          </p:nvSpPr>
          <p:spPr>
            <a:xfrm>
              <a:off x="1972272" y="1860027"/>
              <a:ext cx="9925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00" dirty="0" err="1" smtClean="0">
                  <a:solidFill>
                    <a:srgbClr val="222222"/>
                  </a:solidFill>
                  <a:latin typeface="Cabin" charset="0"/>
                  <a:ea typeface="Cabin" charset="0"/>
                  <a:cs typeface="Cabin" charset="0"/>
                </a:rPr>
                <a:t>The</a:t>
              </a:r>
              <a:r>
                <a:rPr kumimoji="1" lang="en-US" altLang="ko-KR" sz="2000" dirty="0" err="1" smtClean="0">
                  <a:solidFill>
                    <a:srgbClr val="222222"/>
                  </a:solidFill>
                  <a:latin typeface="Cabin" charset="0"/>
                  <a:ea typeface="Cabin" charset="0"/>
                  <a:cs typeface="Cabin" charset="0"/>
                </a:rPr>
                <a:t>Quiet</a:t>
              </a:r>
              <a:endParaRPr kumimoji="1" lang="ko-KR" altLang="en-US" sz="2000" dirty="0">
                <a:solidFill>
                  <a:srgbClr val="222222"/>
                </a:solidFill>
                <a:latin typeface="Cabin" charset="0"/>
                <a:ea typeface="Cabin" charset="0"/>
                <a:cs typeface="Cabin" charset="0"/>
              </a:endParaRPr>
            </a:p>
          </p:txBody>
        </p:sp>
        <p:sp>
          <p:nvSpPr>
            <p:cNvPr id="17" name="텍스트 상자 16"/>
            <p:cNvSpPr txBox="1"/>
            <p:nvPr/>
          </p:nvSpPr>
          <p:spPr>
            <a:xfrm>
              <a:off x="768638" y="2105561"/>
              <a:ext cx="228780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8000" dirty="0" smtClean="0">
                  <a:solidFill>
                    <a:srgbClr val="222222"/>
                  </a:solidFill>
                  <a:latin typeface="Sandoll GothicNeo1 02 Ul" charset="-127"/>
                  <a:ea typeface="Sandoll GothicNeo1 02 Ul" charset="-127"/>
                  <a:cs typeface="Sandoll GothicNeo1 02 Ul" charset="-127"/>
                </a:rPr>
                <a:t>Intro</a:t>
              </a:r>
              <a:endParaRPr kumimoji="1" lang="ko-KR" altLang="en-US" sz="8000" dirty="0">
                <a:solidFill>
                  <a:srgbClr val="222222"/>
                </a:solidFill>
                <a:latin typeface="Sandoll GothicNeo1 02 Ul" charset="-127"/>
                <a:ea typeface="Sandoll GothicNeo1 02 Ul" charset="-127"/>
                <a:cs typeface="Sandoll GothicNeo1 02 Ul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484464" y="3522134"/>
              <a:ext cx="2520000" cy="1800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20" name="텍스트 상자 19"/>
          <p:cNvSpPr txBox="1"/>
          <p:nvPr/>
        </p:nvSpPr>
        <p:spPr>
          <a:xfrm>
            <a:off x="1704634" y="2281169"/>
            <a:ext cx="38683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000" b="1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당신이 원하는 공간을</a:t>
            </a:r>
            <a:endParaRPr kumimoji="1" lang="en-US" altLang="ko-KR" sz="3000" b="1" spc="300" dirty="0" smtClean="0">
              <a:solidFill>
                <a:schemeClr val="bg1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 algn="r"/>
            <a:r>
              <a:rPr kumimoji="1" lang="ko-KR" altLang="en-US" sz="3000" b="1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찾아드립니다</a:t>
            </a:r>
            <a:r>
              <a:rPr kumimoji="1" lang="en-US" altLang="ko-KR" sz="3000" b="1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5659352" y="779056"/>
            <a:ext cx="2713038" cy="5299888"/>
            <a:chOff x="4743339" y="804456"/>
            <a:chExt cx="2713038" cy="5299888"/>
          </a:xfrm>
          <a:effectLst>
            <a:outerShdw blurRad="520700" dir="5400000" algn="ctr" rotWithShape="0">
              <a:srgbClr val="000000">
                <a:alpha val="51000"/>
              </a:srgbClr>
            </a:outerShdw>
          </a:effectLst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3339" y="804456"/>
              <a:ext cx="2713038" cy="5299888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8320" y="1424616"/>
              <a:ext cx="2286420" cy="40647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218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 flipH="1">
            <a:off x="0" y="0"/>
            <a:ext cx="520868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82600" dist="50800" dir="5400000" sx="104000" sy="104000" algn="ctr" rotWithShape="0">
              <a:srgbClr val="000000">
                <a:alpha val="1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7725883" y="2608877"/>
            <a:ext cx="4398960" cy="1568973"/>
            <a:chOff x="720187" y="1860027"/>
            <a:chExt cx="4398960" cy="1568973"/>
          </a:xfrm>
        </p:grpSpPr>
        <p:sp>
          <p:nvSpPr>
            <p:cNvPr id="18" name="텍스트 상자 17"/>
            <p:cNvSpPr txBox="1"/>
            <p:nvPr/>
          </p:nvSpPr>
          <p:spPr>
            <a:xfrm>
              <a:off x="4126568" y="1860027"/>
              <a:ext cx="9925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00" dirty="0" err="1" smtClean="0">
                  <a:solidFill>
                    <a:schemeClr val="bg1"/>
                  </a:solidFill>
                  <a:latin typeface="Cabin" charset="0"/>
                  <a:ea typeface="Cabin" charset="0"/>
                  <a:cs typeface="Cabin" charset="0"/>
                </a:rPr>
                <a:t>The</a:t>
              </a:r>
              <a:r>
                <a:rPr kumimoji="1" lang="en-US" altLang="ko-KR" sz="2000" dirty="0" err="1" smtClean="0">
                  <a:solidFill>
                    <a:schemeClr val="bg1"/>
                  </a:solidFill>
                  <a:latin typeface="Cabin" charset="0"/>
                  <a:ea typeface="Cabin" charset="0"/>
                  <a:cs typeface="Cabin" charset="0"/>
                </a:rPr>
                <a:t>Quiet</a:t>
              </a:r>
              <a:endParaRPr kumimoji="1" lang="ko-KR" altLang="en-US" sz="2000" dirty="0">
                <a:solidFill>
                  <a:schemeClr val="bg1"/>
                </a:solidFill>
                <a:latin typeface="Cabin" charset="0"/>
                <a:ea typeface="Cabin" charset="0"/>
                <a:cs typeface="Cabin" charset="0"/>
              </a:endParaRPr>
            </a:p>
          </p:txBody>
        </p:sp>
        <p:sp>
          <p:nvSpPr>
            <p:cNvPr id="19" name="텍스트 상자 18"/>
            <p:cNvSpPr txBox="1"/>
            <p:nvPr/>
          </p:nvSpPr>
          <p:spPr>
            <a:xfrm>
              <a:off x="720187" y="2105561"/>
              <a:ext cx="4398960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7000" spc="-150" dirty="0" smtClean="0">
                  <a:solidFill>
                    <a:schemeClr val="bg1"/>
                  </a:solidFill>
                  <a:latin typeface="Sandoll GothicNeo1 02 Ul" charset="-127"/>
                  <a:ea typeface="Sandoll GothicNeo1 02 Ul" charset="-127"/>
                  <a:cs typeface="Sandoll GothicNeo1 02 Ul" charset="-127"/>
                </a:rPr>
                <a:t>Conv</a:t>
              </a:r>
              <a:r>
                <a:rPr kumimoji="1" lang="en-US" altLang="ko-KR" sz="7000" spc="-150" dirty="0">
                  <a:solidFill>
                    <a:schemeClr val="bg1"/>
                  </a:solidFill>
                  <a:latin typeface="Sandoll GothicNeo1 02 Ul" charset="-127"/>
                  <a:ea typeface="Sandoll GothicNeo1 02 Ul" charset="-127"/>
                  <a:cs typeface="Sandoll GothicNeo1 02 Ul" charset="-127"/>
                </a:rPr>
                <a:t>e</a:t>
              </a:r>
              <a:r>
                <a:rPr kumimoji="1" lang="en-US" altLang="ko-KR" sz="7000" spc="-150" dirty="0" smtClean="0">
                  <a:solidFill>
                    <a:schemeClr val="bg1"/>
                  </a:solidFill>
                  <a:latin typeface="Sandoll GothicNeo1 02 Ul" charset="-127"/>
                  <a:ea typeface="Sandoll GothicNeo1 02 Ul" charset="-127"/>
                  <a:cs typeface="Sandoll GothicNeo1 02 Ul" charset="-127"/>
                </a:rPr>
                <a:t>nient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939667" y="3411000"/>
              <a:ext cx="3960000" cy="1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340475" y="2282876"/>
            <a:ext cx="3781622" cy="2292247"/>
            <a:chOff x="64492" y="2101046"/>
            <a:chExt cx="3781622" cy="2292247"/>
          </a:xfrm>
        </p:grpSpPr>
        <p:sp>
          <p:nvSpPr>
            <p:cNvPr id="22" name="텍스트 상자 21"/>
            <p:cNvSpPr txBox="1"/>
            <p:nvPr/>
          </p:nvSpPr>
          <p:spPr>
            <a:xfrm>
              <a:off x="64492" y="3439186"/>
              <a:ext cx="377058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1400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The Quiet</a:t>
              </a:r>
              <a:r>
                <a:rPr kumimoji="1" lang="ko-KR" altLang="en-US" sz="1400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는 회원가입시 많은 정보를</a:t>
              </a:r>
              <a:endParaRPr kumimoji="1" lang="en-US" altLang="ko-KR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endParaRPr>
            </a:p>
            <a:p>
              <a:pPr algn="r"/>
              <a:r>
                <a:rPr kumimoji="1" lang="ko-KR" altLang="en-US" sz="1400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요구하지 않습니다</a:t>
              </a:r>
              <a:r>
                <a:rPr kumimoji="1" lang="en-US" altLang="ko-KR" sz="1400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.</a:t>
              </a:r>
              <a:r>
                <a:rPr kumimoji="1" lang="ko-KR" altLang="en-US" sz="1400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 서비스 제공을 위한</a:t>
              </a:r>
              <a:endParaRPr kumimoji="1" lang="en-US" altLang="ko-KR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endParaRPr>
            </a:p>
            <a:p>
              <a:pPr algn="r"/>
              <a:r>
                <a:rPr kumimoji="1" lang="ko-KR" altLang="en-US" sz="1400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최소의 정보만 요구하며 서비스 이용을</a:t>
              </a:r>
              <a:endParaRPr kumimoji="1" lang="en-US" altLang="ko-KR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endParaRPr>
            </a:p>
            <a:p>
              <a:pPr algn="r"/>
              <a:r>
                <a:rPr kumimoji="1" lang="ko-KR" altLang="en-US" sz="1400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위한 로그인은 간단합니다</a:t>
              </a:r>
              <a:r>
                <a:rPr kumimoji="1" lang="en-US" altLang="ko-KR" sz="1400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.</a:t>
              </a:r>
            </a:p>
          </p:txBody>
        </p:sp>
        <p:sp>
          <p:nvSpPr>
            <p:cNvPr id="23" name="텍스트 상자 22"/>
            <p:cNvSpPr txBox="1"/>
            <p:nvPr/>
          </p:nvSpPr>
          <p:spPr>
            <a:xfrm>
              <a:off x="332010" y="2101046"/>
              <a:ext cx="351410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ko-KR" altLang="en-US" sz="3000" b="1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회원가입과 서비스</a:t>
              </a:r>
              <a:endParaRPr kumimoji="1" lang="en-US" altLang="ko-KR" sz="3000" b="1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endParaRPr>
            </a:p>
            <a:p>
              <a:pPr algn="r"/>
              <a:r>
                <a:rPr kumimoji="1" lang="ko-KR" altLang="en-US" sz="3000" b="1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이용이</a:t>
              </a:r>
              <a:r>
                <a:rPr kumimoji="1" lang="ko-KR" altLang="en-US" sz="3000" b="1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 간편합니다</a:t>
              </a:r>
              <a:r>
                <a:rPr kumimoji="1" lang="en-US" altLang="ko-KR" sz="3000" b="1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.</a:t>
              </a:r>
              <a:endParaRPr kumimoji="1" lang="en-US" altLang="ko-KR" sz="3000" b="1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018422" y="448856"/>
            <a:ext cx="2713038" cy="5299888"/>
            <a:chOff x="1321127" y="779056"/>
            <a:chExt cx="2713038" cy="5299888"/>
          </a:xfrm>
          <a:effectLst>
            <a:outerShdw blurRad="393700" dist="50800" dir="5400000" sx="96000" sy="96000" algn="ctr" rotWithShape="0">
              <a:srgbClr val="000000">
                <a:alpha val="43000"/>
              </a:srgbClr>
            </a:outerShdw>
          </a:effectLst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127" y="779056"/>
              <a:ext cx="2713038" cy="5299888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3202" y="1425630"/>
              <a:ext cx="2259872" cy="4017549"/>
            </a:xfrm>
            <a:prstGeom prst="rect">
              <a:avLst/>
            </a:prstGeom>
          </p:spPr>
        </p:pic>
      </p:grpSp>
      <p:grpSp>
        <p:nvGrpSpPr>
          <p:cNvPr id="14" name="그룹 13"/>
          <p:cNvGrpSpPr/>
          <p:nvPr/>
        </p:nvGrpSpPr>
        <p:grpSpPr>
          <a:xfrm>
            <a:off x="4805929" y="1105937"/>
            <a:ext cx="2713038" cy="5299888"/>
            <a:chOff x="4712027" y="779056"/>
            <a:chExt cx="2713038" cy="5299888"/>
          </a:xfrm>
          <a:effectLst>
            <a:outerShdw blurRad="546100" dir="5400000" sx="102000" sy="102000" algn="ctr" rotWithShape="0">
              <a:srgbClr val="000000">
                <a:alpha val="19000"/>
              </a:srgbClr>
            </a:outerShdw>
          </a:effectLst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2027" y="779056"/>
              <a:ext cx="2713038" cy="5299888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4529" y="1414073"/>
              <a:ext cx="2266372" cy="4029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384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4292600"/>
            <a:ext cx="12192000" cy="256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660727" y="842556"/>
            <a:ext cx="2713038" cy="5299888"/>
            <a:chOff x="8102927" y="779056"/>
            <a:chExt cx="2713038" cy="5299888"/>
          </a:xfrm>
          <a:effectLst>
            <a:outerShdw blurRad="330200" dir="5400000" sx="104000" sy="104000" algn="ctr" rotWithShape="0">
              <a:srgbClr val="000000">
                <a:alpha val="29000"/>
              </a:srgbClr>
            </a:outerShdw>
          </a:effectLst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2927" y="779056"/>
              <a:ext cx="2713038" cy="5299888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4375" y="1423437"/>
              <a:ext cx="2253961" cy="4007042"/>
            </a:xfrm>
            <a:prstGeom prst="rect">
              <a:avLst/>
            </a:prstGeom>
          </p:spPr>
        </p:pic>
      </p:grpSp>
      <p:grpSp>
        <p:nvGrpSpPr>
          <p:cNvPr id="6" name="그룹 5"/>
          <p:cNvGrpSpPr/>
          <p:nvPr/>
        </p:nvGrpSpPr>
        <p:grpSpPr>
          <a:xfrm>
            <a:off x="3605213" y="2179194"/>
            <a:ext cx="3729155" cy="1677463"/>
            <a:chOff x="2068313" y="1860027"/>
            <a:chExt cx="3729155" cy="1677463"/>
          </a:xfrm>
        </p:grpSpPr>
        <p:sp>
          <p:nvSpPr>
            <p:cNvPr id="7" name="텍스트 상자 6"/>
            <p:cNvSpPr txBox="1"/>
            <p:nvPr/>
          </p:nvSpPr>
          <p:spPr>
            <a:xfrm>
              <a:off x="2197468" y="1860027"/>
              <a:ext cx="9925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00" dirty="0" err="1" smtClean="0">
                  <a:solidFill>
                    <a:schemeClr val="bg1"/>
                  </a:solidFill>
                  <a:latin typeface="Cabin" charset="0"/>
                  <a:ea typeface="Cabin" charset="0"/>
                  <a:cs typeface="Cabin" charset="0"/>
                </a:rPr>
                <a:t>The</a:t>
              </a:r>
              <a:r>
                <a:rPr kumimoji="1" lang="en-US" altLang="ko-KR" sz="2000" dirty="0" err="1" smtClean="0">
                  <a:solidFill>
                    <a:schemeClr val="bg1"/>
                  </a:solidFill>
                  <a:latin typeface="Cabin" charset="0"/>
                  <a:ea typeface="Cabin" charset="0"/>
                  <a:cs typeface="Cabin" charset="0"/>
                </a:rPr>
                <a:t>Quiet</a:t>
              </a:r>
              <a:endParaRPr kumimoji="1" lang="ko-KR" altLang="en-US" sz="2000" dirty="0">
                <a:solidFill>
                  <a:schemeClr val="bg1"/>
                </a:solidFill>
                <a:latin typeface="Cabin" charset="0"/>
                <a:ea typeface="Cabin" charset="0"/>
                <a:cs typeface="Cabin" charset="0"/>
              </a:endParaRPr>
            </a:p>
          </p:txBody>
        </p:sp>
        <p:sp>
          <p:nvSpPr>
            <p:cNvPr id="8" name="텍스트 상자 7"/>
            <p:cNvSpPr txBox="1"/>
            <p:nvPr/>
          </p:nvSpPr>
          <p:spPr>
            <a:xfrm>
              <a:off x="2068313" y="2105561"/>
              <a:ext cx="360066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8000" dirty="0" smtClean="0">
                  <a:solidFill>
                    <a:schemeClr val="bg1"/>
                  </a:solidFill>
                  <a:latin typeface="Sandoll GothicNeo1 02 Ul" charset="-127"/>
                  <a:ea typeface="Sandoll GothicNeo1 02 Ul" charset="-127"/>
                  <a:cs typeface="Sandoll GothicNeo1 02 Ul" charset="-127"/>
                </a:rPr>
                <a:t>Familia</a:t>
              </a:r>
              <a:r>
                <a:rPr kumimoji="1" lang="en-US" altLang="ko-KR" sz="8000" dirty="0">
                  <a:solidFill>
                    <a:schemeClr val="bg1"/>
                  </a:solidFill>
                  <a:latin typeface="Sandoll GothicNeo1 02 Ul" charset="-127"/>
                  <a:ea typeface="Sandoll GothicNeo1 02 Ul" charset="-127"/>
                  <a:cs typeface="Sandoll GothicNeo1 02 Ul" charset="-127"/>
                </a:rPr>
                <a:t>r</a:t>
              </a:r>
              <a:endParaRPr kumimoji="1" lang="en-US" altLang="ko-KR" sz="8000" dirty="0" smtClean="0">
                <a:solidFill>
                  <a:schemeClr val="bg1"/>
                </a:solidFill>
                <a:latin typeface="Sandoll GothicNeo1 02 Ul" charset="-127"/>
                <a:ea typeface="Sandoll GothicNeo1 02 Ul" charset="-127"/>
                <a:cs typeface="Sandoll GothicNeo1 02 Ul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197468" y="3519490"/>
              <a:ext cx="3600000" cy="1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11" name="텍스트 상자 10"/>
          <p:cNvSpPr txBox="1"/>
          <p:nvPr/>
        </p:nvSpPr>
        <p:spPr>
          <a:xfrm>
            <a:off x="3619902" y="4730597"/>
            <a:ext cx="427713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000" b="1" spc="30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익숙하고 </a:t>
            </a:r>
            <a:r>
              <a:rPr kumimoji="1" lang="ko-KR" altLang="en-US" sz="3000" b="1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직관적입니다</a:t>
            </a:r>
            <a:r>
              <a:rPr kumimoji="1" lang="en-US" altLang="ko-KR" sz="3000" b="1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  <a:endParaRPr kumimoji="1" lang="en-US" altLang="ko-KR" sz="3000" b="1" spc="300" dirty="0" smtClean="0">
              <a:solidFill>
                <a:srgbClr val="222222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3679277" y="5355013"/>
            <a:ext cx="62782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개발자들이 선정한 장소와 사용자들이 추천해</a:t>
            </a:r>
            <a:endParaRPr kumimoji="1" lang="en-US" altLang="ko-KR" sz="1400" spc="300" dirty="0" smtClean="0">
              <a:solidFill>
                <a:srgbClr val="222222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r>
              <a:rPr kumimoji="1" lang="ko-KR" altLang="en-US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선정된 장소들을 마커를 통해 쉽게 위치를</a:t>
            </a:r>
            <a:endParaRPr kumimoji="1" lang="en-US" altLang="ko-KR" sz="1400" spc="300" dirty="0" smtClean="0">
              <a:solidFill>
                <a:srgbClr val="222222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r>
              <a:rPr kumimoji="1" lang="ko-KR" altLang="en-US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확인할 수 있습니다</a:t>
            </a:r>
            <a:r>
              <a:rPr kumimoji="1" lang="en-US" altLang="ko-KR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089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3202779"/>
            <a:ext cx="12192000" cy="3655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9127833" y="3538254"/>
            <a:ext cx="2713038" cy="5299888"/>
            <a:chOff x="8102927" y="779056"/>
            <a:chExt cx="2713038" cy="5299888"/>
          </a:xfrm>
          <a:effectLst>
            <a:outerShdw blurRad="330200" dir="5400000" sx="104000" sy="104000" algn="ctr" rotWithShape="0">
              <a:srgbClr val="000000">
                <a:alpha val="29000"/>
              </a:srgbClr>
            </a:outerShdw>
          </a:effectLst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2927" y="779056"/>
              <a:ext cx="2713038" cy="5299888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4375" y="1423437"/>
              <a:ext cx="2253961" cy="4007042"/>
            </a:xfrm>
            <a:prstGeom prst="rect">
              <a:avLst/>
            </a:prstGeom>
          </p:spPr>
        </p:pic>
      </p:grpSp>
      <p:sp>
        <p:nvSpPr>
          <p:cNvPr id="10" name="텍스트 상자 9"/>
          <p:cNvSpPr txBox="1"/>
          <p:nvPr/>
        </p:nvSpPr>
        <p:spPr>
          <a:xfrm>
            <a:off x="3294375" y="4044274"/>
            <a:ext cx="51379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000" b="1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사용자 근처의 장소를 검색해</a:t>
            </a:r>
            <a:endParaRPr kumimoji="1" lang="en-US" altLang="ko-KR" sz="3000" b="1" spc="300" dirty="0" smtClean="0">
              <a:solidFill>
                <a:srgbClr val="222222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 algn="r"/>
            <a:r>
              <a:rPr kumimoji="1" lang="ko-KR" altLang="en-US" sz="3000" b="1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조용한 곳을 찾습니다</a:t>
            </a:r>
            <a:r>
              <a:rPr kumimoji="1" lang="en-US" altLang="ko-KR" sz="3000" b="1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  <a:endParaRPr kumimoji="1" lang="en-US" altLang="ko-KR" sz="3000" b="1" spc="300" dirty="0" smtClean="0">
              <a:solidFill>
                <a:srgbClr val="222222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</p:txBody>
      </p:sp>
      <p:sp>
        <p:nvSpPr>
          <p:cNvPr id="11" name="텍스트 상자 10"/>
          <p:cNvSpPr txBox="1"/>
          <p:nvPr/>
        </p:nvSpPr>
        <p:spPr>
          <a:xfrm>
            <a:off x="3455720" y="5226496"/>
            <a:ext cx="4976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사용자 위치를 기반으로 근처에 조용한 장소를</a:t>
            </a:r>
            <a:endParaRPr kumimoji="1" lang="en-US" altLang="ko-KR" sz="1400" spc="300" dirty="0" smtClean="0">
              <a:solidFill>
                <a:srgbClr val="222222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 algn="r"/>
            <a:r>
              <a:rPr kumimoji="1" lang="ko-KR" altLang="en-US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검색해 지도에 표시합니다</a:t>
            </a:r>
            <a:r>
              <a:rPr kumimoji="1" lang="en-US" altLang="ko-KR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  <a:r>
              <a:rPr kumimoji="1" lang="ko-KR" altLang="en-US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사용자는 지도에 표시된</a:t>
            </a:r>
            <a:endParaRPr kumimoji="1" lang="en-US" altLang="ko-KR" sz="1400" spc="300" dirty="0" smtClean="0">
              <a:solidFill>
                <a:srgbClr val="222222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 algn="r"/>
            <a:r>
              <a:rPr kumimoji="1" lang="ko-KR" altLang="en-US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장소를 터치하여 각 장소의 정보를 볼 수 있습니다</a:t>
            </a:r>
            <a:r>
              <a:rPr kumimoji="1" lang="en-US" altLang="ko-KR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404626" y="989425"/>
            <a:ext cx="2283404" cy="1677463"/>
            <a:chOff x="2074064" y="1860027"/>
            <a:chExt cx="2283404" cy="1677463"/>
          </a:xfrm>
        </p:grpSpPr>
        <p:sp>
          <p:nvSpPr>
            <p:cNvPr id="13" name="텍스트 상자 12"/>
            <p:cNvSpPr txBox="1"/>
            <p:nvPr/>
          </p:nvSpPr>
          <p:spPr>
            <a:xfrm>
              <a:off x="2197468" y="1860027"/>
              <a:ext cx="9925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00" dirty="0" err="1" smtClean="0">
                  <a:solidFill>
                    <a:schemeClr val="bg1"/>
                  </a:solidFill>
                  <a:latin typeface="Cabin" charset="0"/>
                  <a:ea typeface="Cabin" charset="0"/>
                  <a:cs typeface="Cabin" charset="0"/>
                </a:rPr>
                <a:t>The</a:t>
              </a:r>
              <a:r>
                <a:rPr kumimoji="1" lang="en-US" altLang="ko-KR" sz="2000" dirty="0" err="1" smtClean="0">
                  <a:solidFill>
                    <a:schemeClr val="bg1"/>
                  </a:solidFill>
                  <a:latin typeface="Cabin" charset="0"/>
                  <a:ea typeface="Cabin" charset="0"/>
                  <a:cs typeface="Cabin" charset="0"/>
                </a:rPr>
                <a:t>Quiet</a:t>
              </a:r>
              <a:endParaRPr kumimoji="1" lang="ko-KR" altLang="en-US" sz="2000" dirty="0">
                <a:solidFill>
                  <a:schemeClr val="bg1"/>
                </a:solidFill>
                <a:latin typeface="Cabin" charset="0"/>
                <a:ea typeface="Cabin" charset="0"/>
                <a:cs typeface="Cabin" charset="0"/>
              </a:endParaRPr>
            </a:p>
          </p:txBody>
        </p:sp>
        <p:sp>
          <p:nvSpPr>
            <p:cNvPr id="14" name="텍스트 상자 13"/>
            <p:cNvSpPr txBox="1"/>
            <p:nvPr/>
          </p:nvSpPr>
          <p:spPr>
            <a:xfrm>
              <a:off x="2074064" y="2105561"/>
              <a:ext cx="209384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8000" dirty="0" smtClean="0">
                  <a:solidFill>
                    <a:schemeClr val="bg1"/>
                  </a:solidFill>
                  <a:latin typeface="Sandoll GothicNeo1 02 Ul" charset="-127"/>
                  <a:ea typeface="Sandoll GothicNeo1 02 Ul" charset="-127"/>
                  <a:cs typeface="Sandoll GothicNeo1 02 Ul" charset="-127"/>
                </a:rPr>
                <a:t>Map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197468" y="3519490"/>
              <a:ext cx="2160000" cy="1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2381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5608"/>
            <a:ext cx="4215740" cy="6852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751351" y="-2817386"/>
            <a:ext cx="2713038" cy="5299888"/>
            <a:chOff x="8102927" y="779056"/>
            <a:chExt cx="2713038" cy="5299888"/>
          </a:xfrm>
          <a:effectLst>
            <a:outerShdw blurRad="330200" dir="5400000" sx="104000" sy="104000" algn="ctr" rotWithShape="0">
              <a:srgbClr val="000000">
                <a:alpha val="29000"/>
              </a:srgbClr>
            </a:outerShdw>
          </a:effectLst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2927" y="779056"/>
              <a:ext cx="2713038" cy="5299888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4375" y="1447187"/>
              <a:ext cx="2253961" cy="4007042"/>
            </a:xfrm>
            <a:prstGeom prst="rect">
              <a:avLst/>
            </a:prstGeom>
          </p:spPr>
        </p:pic>
      </p:grpSp>
      <p:sp>
        <p:nvSpPr>
          <p:cNvPr id="6" name="텍스트 상자 5"/>
          <p:cNvSpPr txBox="1"/>
          <p:nvPr/>
        </p:nvSpPr>
        <p:spPr>
          <a:xfrm>
            <a:off x="4558051" y="1928504"/>
            <a:ext cx="478368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000" b="1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필요한 정보만 제공합니다</a:t>
            </a:r>
            <a:r>
              <a:rPr kumimoji="1" lang="en-US" altLang="ko-KR" sz="3000" b="1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</a:p>
        </p:txBody>
      </p:sp>
      <p:sp>
        <p:nvSpPr>
          <p:cNvPr id="7" name="텍스트 상자 6"/>
          <p:cNvSpPr txBox="1"/>
          <p:nvPr/>
        </p:nvSpPr>
        <p:spPr>
          <a:xfrm>
            <a:off x="4558051" y="3306598"/>
            <a:ext cx="627823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사용자가 지도에서 장소를 터치하면 그 장소에</a:t>
            </a:r>
            <a:endParaRPr kumimoji="1" lang="en-US" altLang="ko-KR" sz="1400" spc="300" dirty="0" smtClean="0">
              <a:solidFill>
                <a:schemeClr val="bg1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대한 설명을 제공합니다</a:t>
            </a:r>
            <a:r>
              <a:rPr kumimoji="1" lang="en-US" altLang="ko-KR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해당 장소의 소음 정도를</a:t>
            </a:r>
            <a:endParaRPr kumimoji="1" lang="en-US" altLang="ko-KR" sz="1400" spc="300" dirty="0" smtClean="0">
              <a:solidFill>
                <a:schemeClr val="bg1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데시벨로 수치화해 제공하거나</a:t>
            </a:r>
            <a:r>
              <a:rPr kumimoji="1" lang="en-US" altLang="ko-KR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,</a:t>
            </a:r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데시벨 정보를 </a:t>
            </a:r>
            <a:endParaRPr kumimoji="1" lang="en-US" altLang="ko-KR" sz="1400" spc="300" dirty="0" smtClean="0">
              <a:solidFill>
                <a:schemeClr val="bg1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기반으로 해당 장소가 얼마나 조용한지 사용자가</a:t>
            </a:r>
            <a:endParaRPr kumimoji="1" lang="en-US" altLang="ko-KR" sz="1400" spc="300" dirty="0" smtClean="0">
              <a:solidFill>
                <a:schemeClr val="bg1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r>
              <a:rPr kumimoji="1" lang="ko-KR" altLang="en-US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직관적으로 볼 수 있도록 별점을 표시합니다</a:t>
            </a:r>
            <a:r>
              <a:rPr kumimoji="1" lang="en-US" altLang="ko-KR" sz="1400" spc="300" dirty="0" smtClean="0">
                <a:solidFill>
                  <a:schemeClr val="bg1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270964" y="3299933"/>
            <a:ext cx="2261483" cy="1677463"/>
            <a:chOff x="2095985" y="1860027"/>
            <a:chExt cx="2261483" cy="1677463"/>
          </a:xfrm>
        </p:grpSpPr>
        <p:sp>
          <p:nvSpPr>
            <p:cNvPr id="9" name="텍스트 상자 8"/>
            <p:cNvSpPr txBox="1"/>
            <p:nvPr/>
          </p:nvSpPr>
          <p:spPr>
            <a:xfrm>
              <a:off x="2197468" y="1860027"/>
              <a:ext cx="9925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00" dirty="0" err="1" smtClean="0">
                  <a:solidFill>
                    <a:srgbClr val="222222"/>
                  </a:solidFill>
                  <a:latin typeface="Cabin" charset="0"/>
                  <a:ea typeface="Cabin" charset="0"/>
                  <a:cs typeface="Cabin" charset="0"/>
                </a:rPr>
                <a:t>The</a:t>
              </a:r>
              <a:r>
                <a:rPr kumimoji="1" lang="en-US" altLang="ko-KR" sz="2000" dirty="0" err="1" smtClean="0">
                  <a:solidFill>
                    <a:srgbClr val="222222"/>
                  </a:solidFill>
                  <a:latin typeface="Cabin" charset="0"/>
                  <a:ea typeface="Cabin" charset="0"/>
                  <a:cs typeface="Cabin" charset="0"/>
                </a:rPr>
                <a:t>Quiet</a:t>
              </a:r>
              <a:endParaRPr kumimoji="1" lang="ko-KR" altLang="en-US" sz="2000" dirty="0">
                <a:solidFill>
                  <a:srgbClr val="222222"/>
                </a:solidFill>
                <a:latin typeface="Cabin" charset="0"/>
                <a:ea typeface="Cabin" charset="0"/>
                <a:cs typeface="Cabin" charset="0"/>
              </a:endParaRPr>
            </a:p>
          </p:txBody>
        </p:sp>
        <p:sp>
          <p:nvSpPr>
            <p:cNvPr id="10" name="텍스트 상자 9"/>
            <p:cNvSpPr txBox="1"/>
            <p:nvPr/>
          </p:nvSpPr>
          <p:spPr>
            <a:xfrm>
              <a:off x="2095985" y="2105561"/>
              <a:ext cx="190148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8000" dirty="0" smtClean="0">
                  <a:solidFill>
                    <a:srgbClr val="222222"/>
                  </a:solidFill>
                  <a:latin typeface="Sandoll GothicNeo1 02 Ul" charset="-127"/>
                  <a:ea typeface="Sandoll GothicNeo1 02 Ul" charset="-127"/>
                  <a:cs typeface="Sandoll GothicNeo1 02 Ul" charset="-127"/>
                </a:rPr>
                <a:t>Info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197468" y="3519490"/>
              <a:ext cx="2160000" cy="1800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27513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1875" y="1045030"/>
            <a:ext cx="12192000" cy="4785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4632250" y="2323400"/>
            <a:ext cx="2927500" cy="2216807"/>
            <a:chOff x="324947" y="2593071"/>
            <a:chExt cx="2927500" cy="2216807"/>
          </a:xfrm>
        </p:grpSpPr>
        <p:grpSp>
          <p:nvGrpSpPr>
            <p:cNvPr id="3" name="그룹 2"/>
            <p:cNvGrpSpPr/>
            <p:nvPr/>
          </p:nvGrpSpPr>
          <p:grpSpPr>
            <a:xfrm>
              <a:off x="324947" y="2593071"/>
              <a:ext cx="2927500" cy="1677463"/>
              <a:chOff x="2149968" y="1860027"/>
              <a:chExt cx="2927500" cy="1677463"/>
            </a:xfrm>
          </p:grpSpPr>
          <p:sp>
            <p:nvSpPr>
              <p:cNvPr id="4" name="텍스트 상자 3"/>
              <p:cNvSpPr txBox="1"/>
              <p:nvPr/>
            </p:nvSpPr>
            <p:spPr>
              <a:xfrm>
                <a:off x="2197468" y="1860027"/>
                <a:ext cx="99257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000" dirty="0" err="1" smtClean="0">
                    <a:solidFill>
                      <a:srgbClr val="222222"/>
                    </a:solidFill>
                    <a:latin typeface="Cabin" charset="0"/>
                    <a:ea typeface="Cabin" charset="0"/>
                    <a:cs typeface="Cabin" charset="0"/>
                  </a:rPr>
                  <a:t>The</a:t>
                </a:r>
                <a:r>
                  <a:rPr kumimoji="1" lang="en-US" altLang="ko-KR" sz="2000" dirty="0" err="1" smtClean="0">
                    <a:solidFill>
                      <a:srgbClr val="222222"/>
                    </a:solidFill>
                    <a:latin typeface="Cabin" charset="0"/>
                    <a:ea typeface="Cabin" charset="0"/>
                    <a:cs typeface="Cabin" charset="0"/>
                  </a:rPr>
                  <a:t>Quiet</a:t>
                </a:r>
                <a:endParaRPr kumimoji="1" lang="ko-KR" altLang="en-US" sz="2000" dirty="0">
                  <a:solidFill>
                    <a:srgbClr val="222222"/>
                  </a:solidFill>
                  <a:latin typeface="Cabin" charset="0"/>
                  <a:ea typeface="Cabin" charset="0"/>
                  <a:cs typeface="Cabin" charset="0"/>
                </a:endParaRPr>
              </a:p>
            </p:txBody>
          </p:sp>
          <p:sp>
            <p:nvSpPr>
              <p:cNvPr id="5" name="텍스트 상자 4"/>
              <p:cNvSpPr txBox="1"/>
              <p:nvPr/>
            </p:nvSpPr>
            <p:spPr>
              <a:xfrm>
                <a:off x="2149968" y="2105561"/>
                <a:ext cx="270939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ko-KR" sz="8000" dirty="0" smtClean="0">
                    <a:solidFill>
                      <a:srgbClr val="222222"/>
                    </a:solidFill>
                    <a:latin typeface="Sandoll GothicNeo1 02 Ul" charset="-127"/>
                    <a:ea typeface="Sandoll GothicNeo1 02 Ul" charset="-127"/>
                    <a:cs typeface="Sandoll GothicNeo1 02 Ul" charset="-127"/>
                  </a:rPr>
                  <a:t>Video</a:t>
                </a:r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197468" y="3519490"/>
                <a:ext cx="2880000" cy="18000"/>
              </a:xfrm>
              <a:prstGeom prst="rect">
                <a:avLst/>
              </a:prstGeom>
              <a:solidFill>
                <a:srgbClr val="22222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  <p:sp>
          <p:nvSpPr>
            <p:cNvPr id="7" name="텍스트 상자 6"/>
            <p:cNvSpPr txBox="1"/>
            <p:nvPr/>
          </p:nvSpPr>
          <p:spPr>
            <a:xfrm>
              <a:off x="324947" y="4502101"/>
              <a:ext cx="19119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 spc="300" dirty="0" smtClean="0">
                  <a:solidFill>
                    <a:srgbClr val="222222"/>
                  </a:solidFill>
                  <a:latin typeface="NanumBarunGothic" charset="-127"/>
                  <a:ea typeface="NanumBarunGothic" charset="-127"/>
                  <a:cs typeface="NanumBarunGothic" charset="-127"/>
                </a:rPr>
                <a:t>시연영상</a:t>
              </a:r>
              <a:endParaRPr kumimoji="1" lang="en-US" altLang="ko-KR" sz="1400" spc="300" dirty="0" smtClean="0">
                <a:solidFill>
                  <a:srgbClr val="222222"/>
                </a:solidFill>
                <a:latin typeface="NanumBarunGothic" charset="-127"/>
                <a:ea typeface="NanumBarunGothic" charset="-127"/>
                <a:cs typeface="NanumBarunGothic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204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210761" y="2283361"/>
            <a:ext cx="5782352" cy="2291278"/>
            <a:chOff x="3136900" y="2387600"/>
            <a:chExt cx="5782352" cy="2291278"/>
          </a:xfrm>
        </p:grpSpPr>
        <p:sp>
          <p:nvSpPr>
            <p:cNvPr id="2" name="텍스트 상자 1"/>
            <p:cNvSpPr txBox="1"/>
            <p:nvPr/>
          </p:nvSpPr>
          <p:spPr>
            <a:xfrm>
              <a:off x="3136900" y="2387600"/>
              <a:ext cx="5782352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000" dirty="0" smtClean="0">
                  <a:solidFill>
                    <a:schemeClr val="bg1"/>
                  </a:solidFill>
                  <a:latin typeface="Cabin" charset="0"/>
                  <a:ea typeface="Cabin" charset="0"/>
                  <a:cs typeface="Cabin" charset="0"/>
                </a:rPr>
                <a:t>Thank you</a:t>
              </a:r>
              <a:endParaRPr kumimoji="1" lang="ko-KR" altLang="en-US" sz="10000" dirty="0">
                <a:solidFill>
                  <a:schemeClr val="bg1"/>
                </a:solidFill>
                <a:latin typeface="Cabin" charset="0"/>
                <a:ea typeface="Cabin" charset="0"/>
                <a:cs typeface="Cabin" charset="0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4768076" y="4174853"/>
              <a:ext cx="2520000" cy="1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bg1"/>
                </a:solidFill>
              </a:endParaRPr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1476" y="4348890"/>
              <a:ext cx="1265579" cy="3299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2685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162</Words>
  <Application>Microsoft Macintosh PowerPoint</Application>
  <PresentationFormat>와이드스크린</PresentationFormat>
  <Paragraphs>42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맑은 고딕</vt:lpstr>
      <vt:lpstr>Cabin</vt:lpstr>
      <vt:lpstr>NanumBarunGothic</vt:lpstr>
      <vt:lpstr>NanumBarunGothic Light</vt:lpstr>
      <vt:lpstr>Sandoll GothicNeo1 02 Ul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김진원</dc:creator>
  <cp:lastModifiedBy>김진원</cp:lastModifiedBy>
  <cp:revision>24</cp:revision>
  <dcterms:created xsi:type="dcterms:W3CDTF">2017-08-12T14:49:40Z</dcterms:created>
  <dcterms:modified xsi:type="dcterms:W3CDTF">2017-08-12T23:04:08Z</dcterms:modified>
</cp:coreProperties>
</file>

<file path=docProps/thumbnail.jpeg>
</file>